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52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55391-5923-48A8-82F6-FD82EE4FE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B534FF-EEF8-436B-AABB-203BE57BA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20213-4F2A-44D3-9EAC-865C3D609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7E273-23DB-41B9-8B2F-C00E6C9B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8EE5C-54BB-4F31-9F5B-7331EF9B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10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4C1CF-3601-42DE-B566-5EA40219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261E5E-A4EE-42C2-A871-B7F93456E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776F4-F62B-4832-93E4-8670F709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F236F-D3D7-44F8-8ADF-04648B48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65C79B-B48C-4EA5-8024-1DB0D533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6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AFBAF4-C8CC-4DEB-9343-914913CB6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9AFF5D-CE23-4725-AA31-6D9EF9165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B5D61-DE79-4709-9D36-5C6A3E2B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1F71A-17A5-4FED-9303-FDB22AF3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B5BBE-6C0F-4951-A887-A2594E66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3078-6479-4D91-82E0-7C774A900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E1695-E2B6-42F6-940C-84DF14395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BFEE9-5305-495D-A08C-ED1B034F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97E2A-07BC-43D6-9B07-B954FEBF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4461C-484C-4103-ACCA-1F884767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97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F3935-106F-46B4-A00E-52AAB73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57D9EA-4797-412F-8EE8-86241158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57463-7ACC-4AA8-A0B1-AC623BBC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63D0F-4F98-4D1E-B3FA-8E5FC454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FB34A-F57E-48C6-A86C-F684722E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40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03A74-8150-4631-A2B4-7D8A669A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2BB00-0710-4D82-8FA2-297CA3D03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E3A91A-AE15-4405-838C-0D1F43530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1DD6-0C02-4424-AB64-A067E6AB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C5C3C-F5EF-451E-BA63-0727AA3A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704225-FB3A-4809-B2F8-C1D936AE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85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4FCCD-2E5E-4A1F-9353-151BC4AD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AFB64E-9B1F-48FD-A78F-9F9E125DD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A49309-A71F-4FBB-B02A-3FAA1339B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0C11E3-1AB5-4F87-A70F-5754E9148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8004C-CB51-45ED-9E48-47A6616EA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DB4315-BA73-4C02-B889-CE57BE04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6A1733-3418-41E1-95E6-D9AD5EBA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EC04D3-765C-47D0-9522-E145CB54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74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642B2-CEAE-43E3-904E-3A5445CC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2E304D-B4C1-4ED2-A222-517EF276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96B91B-A2F4-49F4-88A5-C5D2DD5E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7B8AEC-3FDD-4A05-96FE-32A025862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BEC43B-F800-4931-8684-3659B5F4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29E514-4192-4835-87A0-65A7C8E1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1F066B-5AAE-4AE8-9D36-F54A0EBB9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7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1F196-F7C1-447E-B3FD-DAE11F6B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4247B-2036-4C5D-9B95-63A954ED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4E1FC-C69A-4B51-8ACD-E9DA8D46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E3137B-9D3B-4687-8E4E-3A181A9B3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212CCA-1537-4943-A5CC-7E6AB73C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B6EC6-A3B2-4D1A-8709-B16DA4A8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3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B1AF-8F2B-4DED-A965-06804425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685CA-DF4A-4A0D-8B7A-DE7889DE9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E14648-227B-42B4-860D-ABEC537BF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132EE9-2B5D-4127-9101-92D13CAE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45B398-DF2C-4C6C-B2DB-6888D437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92DCA9-F86A-4869-8B06-5E36A8FD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4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27AF67-658F-4BAD-B2F9-F684E766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7AE06E-E4F6-4F5F-98BE-0185B4883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93E714-4503-4D3B-AB0B-74B04904E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59BB-7FB6-4CB3-917E-88A2AC0F4774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370F0-AF9C-45E6-9709-385A65ED8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387C4-D762-4CAA-BF98-F89613BA2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DFDAC-91CE-4E86-8144-AA8BBF557D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1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47CFB3-26E2-48F8-B526-A298545C3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21465" y="92241"/>
            <a:ext cx="4848301" cy="3429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9F50C6-2FFB-4F8C-B488-1D68B032B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b="51345"/>
          <a:stretch/>
        </p:blipFill>
        <p:spPr>
          <a:xfrm>
            <a:off x="6096000" y="92241"/>
            <a:ext cx="4708053" cy="33367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07FE31-8009-4BCC-8CD5-9C1B607BF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b="51345"/>
          <a:stretch/>
        </p:blipFill>
        <p:spPr>
          <a:xfrm>
            <a:off x="861714" y="3521241"/>
            <a:ext cx="4708052" cy="33367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8F1306-E343-428F-A0E5-2563406EA6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b="50000"/>
          <a:stretch/>
        </p:blipFill>
        <p:spPr>
          <a:xfrm>
            <a:off x="6096000" y="3429000"/>
            <a:ext cx="47080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56A18A-07D9-4781-B768-116223A89C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45"/>
          <a:stretch/>
        </p:blipFill>
        <p:spPr>
          <a:xfrm rot="10800000">
            <a:off x="188039" y="92242"/>
            <a:ext cx="4848301" cy="33367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5C7DE9-81A4-4996-9D5C-0757D5E5B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5150289" y="92242"/>
            <a:ext cx="4848301" cy="34290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A6B2D9-C489-4DE3-94E0-4086C8CE8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50000" b="1345"/>
          <a:stretch/>
        </p:blipFill>
        <p:spPr>
          <a:xfrm>
            <a:off x="259080" y="3521243"/>
            <a:ext cx="4777259" cy="3336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C02B4-6803-4BA4-AA1D-D72BDDE90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51345" b="1346"/>
          <a:stretch/>
        </p:blipFill>
        <p:spPr>
          <a:xfrm>
            <a:off x="5221331" y="3567362"/>
            <a:ext cx="4777259" cy="32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4659C7-6C76-4B3B-BA86-524C5DFD8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7" b="58466"/>
          <a:stretch/>
        </p:blipFill>
        <p:spPr>
          <a:xfrm rot="16200000">
            <a:off x="5376374" y="1255747"/>
            <a:ext cx="4781172" cy="33419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9A38BF-7DC0-441D-A0E4-3077BCCC8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42593" r="1" b="17037"/>
          <a:stretch/>
        </p:blipFill>
        <p:spPr>
          <a:xfrm rot="10800000">
            <a:off x="1420320" y="536120"/>
            <a:ext cx="4037053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5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354F26-600B-4746-89D6-F546DFAB4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4" t="42391" r="-16" b="16075"/>
          <a:stretch/>
        </p:blipFill>
        <p:spPr>
          <a:xfrm rot="16200000">
            <a:off x="5376374" y="1255747"/>
            <a:ext cx="4781172" cy="3341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1EE6FB-8FE5-471F-97BC-3458335F9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9" t="1812" r="264" b="59630"/>
          <a:stretch/>
        </p:blipFill>
        <p:spPr>
          <a:xfrm rot="10800000">
            <a:off x="1420320" y="660400"/>
            <a:ext cx="4015280" cy="26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9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EC40ED-171B-4CE3-9FF1-2A9D88FD3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3" t="1480" r="6739" b="39260"/>
          <a:stretch/>
        </p:blipFill>
        <p:spPr>
          <a:xfrm>
            <a:off x="1568451" y="1155701"/>
            <a:ext cx="2851150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6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2024-11-29T00:39:58Z</dcterms:created>
  <dcterms:modified xsi:type="dcterms:W3CDTF">2024-11-29T00:45:30Z</dcterms:modified>
</cp:coreProperties>
</file>